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72" r:id="rId3"/>
    <p:sldId id="273" r:id="rId4"/>
    <p:sldId id="264" r:id="rId5"/>
    <p:sldId id="277" r:id="rId6"/>
    <p:sldId id="281" r:id="rId7"/>
    <p:sldId id="588" r:id="rId8"/>
    <p:sldId id="282" r:id="rId9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2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436" y="4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27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48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085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684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962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2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889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47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498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93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80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353A9-06C0-49A4-8E41-589307B852A7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DB8A9-1752-4C42-911E-83BE37FC4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81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the completion of B.Sc. with Zoology, students will be able to -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81000"/>
            <a:ext cx="542925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969478"/>
              </p:ext>
            </p:extLst>
          </p:nvPr>
        </p:nvGraphicFramePr>
        <p:xfrm>
          <a:off x="762000" y="2438400"/>
          <a:ext cx="5257800" cy="504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1919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nature and basic concept of cell biology,genetics,taxonomy,physiology,biochemistry,ecology,evolutionary biology, developmental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biology applied  and economic zoology.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1600" dirty="0" err="1">
                          <a:latin typeface="Times New Roman" pitchFamily="18" charset="0"/>
                          <a:cs typeface="Times New Roman" pitchFamily="18" charset="0"/>
                        </a:rPr>
                        <a:t>Analyse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the relationships among animals, plants and microbes.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9583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Provide knowledge of various animals from primitive to highly evolved forms and its complexity.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417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Understand the application of biological science in Apiculture, Sericulture, Lac culture, Pearl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culture, Prawn culture, Frog culture, Animal husbandry etc.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Perform procedures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as per laboratory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standards in the different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areas of 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animal science.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970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6.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Equip with laboratory skills as well as field experience.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81000" y="304800"/>
            <a:ext cx="6096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24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Zoology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Program Specific Outcomes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2286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 -I Year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Zoology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 Animal Diversity - Non-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Chordata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student will be able to-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81000"/>
            <a:ext cx="542925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le 1"/>
          <p:cNvSpPr>
            <a:spLocks noGrp="1"/>
          </p:cNvSpPr>
          <p:nvPr/>
        </p:nvSpPr>
        <p:spPr>
          <a:xfrm>
            <a:off x="685800" y="304800"/>
            <a:ext cx="5457825" cy="114300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8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endParaRPr lang="en-US" sz="20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09600" y="3200400"/>
          <a:ext cx="5562600" cy="3349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82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Learn about the importance of systemic, taxonomy and phylogeny to get a concrete idea of evolution of non-chordate phyla.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Understand the various morphological,  anatomical structure and functions of animals of different phyla.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Get the knowledge about economic, ecological and medical significance of various  animals  in human welfare.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5331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Understand the important parasites and their control measures.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 -I Year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Zoology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Elective-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Cell Biology, Reproductive biology and Developmental Biology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student will be able to-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81000"/>
            <a:ext cx="542925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le 1"/>
          <p:cNvSpPr>
            <a:spLocks noGrp="1"/>
          </p:cNvSpPr>
          <p:nvPr/>
        </p:nvSpPr>
        <p:spPr>
          <a:xfrm>
            <a:off x="685800" y="304800"/>
            <a:ext cx="5457825" cy="114300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8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br>
              <a:rPr lang="en-US" sz="2000" dirty="0">
                <a:latin typeface="Times New Roman" pitchFamily="18" charset="0"/>
                <a:cs typeface="Times New Roman" pitchFamily="18" charset="0"/>
                <a:sym typeface="+mn-ea"/>
              </a:rPr>
            </a:br>
            <a:endParaRPr lang="en-US" sz="20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810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775405"/>
              </p:ext>
            </p:extLst>
          </p:nvPr>
        </p:nvGraphicFramePr>
        <p:xfrm>
          <a:off x="685800" y="3581400"/>
          <a:ext cx="5562600" cy="4526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292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+mn-ea"/>
                        </a:rPr>
                        <a:t>Develop deeper understanding of what life is and how it function at cellular level.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6280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Understand the nature and basic concepts of Cell biology, Reproductive and Developmental biology.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9062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Understand structure and functions of cell membrane and cellular organelles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2538">
                <a:tc>
                  <a:txBody>
                    <a:bodyPr/>
                    <a:lstStyle/>
                    <a:p>
                      <a:pPr algn="just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Understand the importance of latest reproductive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trends, reproductive techniques to be applied for human welfare.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869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algn="just"/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Understand the general patterns and sequential developmental stages during embryogenesis; and understand how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the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  <a:sym typeface="+mn-ea"/>
                        </a:rPr>
                        <a:t>developmental processes lead to establishment  of body plan of multi-cellular organisms.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 6.</a:t>
                      </a:r>
                    </a:p>
                    <a:p>
                      <a:pPr algn="just"/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Understand</a:t>
                      </a:r>
                      <a:r>
                        <a:rPr lang="en-US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about the evolutionary development of various animals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81000"/>
            <a:ext cx="6248400" cy="83058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student will be able to-</a:t>
            </a: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762000"/>
            <a:ext cx="68580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B.Sc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II Year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Zoology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Major -Diversity of chordates and comparative Anatomy</a:t>
            </a: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135560"/>
              </p:ext>
            </p:extLst>
          </p:nvPr>
        </p:nvGraphicFramePr>
        <p:xfrm>
          <a:off x="685800" y="3200400"/>
          <a:ext cx="5638800" cy="4711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9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Understand chordate diversity of animals and their taxonomic position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Identify the morphological and anatomical features and basis of chordate classification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9903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Know economic importance and present status that will develop positive attitude towards conservation of biodiversity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7553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Differentiate the organism belonging to different </a:t>
                      </a:r>
                      <a:r>
                        <a:rPr lang="en-US" sz="1600" b="0" kern="1200" dirty="0" err="1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taxa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by studying comparative anatomy.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79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Do aur the project, assignment which will give them a flavor of research in studying biodiversity, taxonomy besides improving their writing skills and lay foundation of career in Zoology.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810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609600"/>
            <a:ext cx="685800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   B.Sc -II Year 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Zoology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-Physiology and Biochemistry.</a:t>
            </a: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After completion of the course student will be able to-</a:t>
            </a: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09600" y="2971800"/>
          <a:ext cx="5486400" cy="3990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how organs function at different levels i.e. from cellular to system levels.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463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Examine internal  harmony of different body systems by learning inherent disorders and deficiencies, which is needed to maintain good health.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77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functions of  Biomolecules  &amp; their role in metabolism by studying biochemistry.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6029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Develop a strong foundation for research &amp; employability skills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12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Improve the student's perspective of health biology through deep study of physiology.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609600"/>
            <a:ext cx="6858000" cy="340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B.Sc -III Year </a:t>
            </a: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Zoology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Major – Group-A  Aquaculture (Paper- I)</a:t>
            </a:r>
          </a:p>
          <a:p>
            <a:pPr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pPr lvl="0"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After completion of the course student will be able to-</a:t>
            </a: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85800" y="2819400"/>
          <a:ext cx="54864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Identify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Aquaculture and  its scope in India.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Recognize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the different economically important fishes and other cultivable fauna.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Identify the details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of different steps involved in Aquaculture.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Identify the Profitability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of the culture and identify the fields of Aquaculture which generate self employment.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534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609600"/>
            <a:ext cx="6858000" cy="3718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B.Sc -III Year </a:t>
            </a: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Zoology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Major – Group-A  Wild Life Conservation and Management </a:t>
            </a:r>
          </a:p>
          <a:p>
            <a:pPr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(Paper –II) </a:t>
            </a:r>
          </a:p>
          <a:p>
            <a:pPr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pPr lvl="0"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After completion of the course student will be able to-</a:t>
            </a: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494588"/>
              </p:ext>
            </p:extLst>
          </p:nvPr>
        </p:nvGraphicFramePr>
        <p:xfrm>
          <a:off x="533400" y="2971800"/>
          <a:ext cx="5791200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4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Identify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and realize the values of wild animals, forests and the rare, threatened and endangered species of wildlife.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Gain knowledge of conservation of forest and wild animals(Ex situ and In situ)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Identify the role of local and tribal communities in protected areas.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Know the opportunities of employment in the field of wild life.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Develop an understanding for wise use and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management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of natural resources.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54292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Course Outcomes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838200"/>
            <a:ext cx="6858000" cy="383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   B.Sc -III Year </a:t>
            </a: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Subject-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Zoology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Minor/ Elective- Genetics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After completion of the course student will be able to-</a:t>
            </a: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B83D68"/>
              </a:buClr>
              <a:buSzPct val="73000"/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533400" y="3048000"/>
          <a:ext cx="54864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Gain knowledge of basic principles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of inheritance and variations, DNA,RNA and their function.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Deeper understanding of linkage, Sex determination, Chromosomes, Mutations and mutagens.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788"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Gain knowledge of human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karyotype, Genome Project, Inheritance of blood group and genetic diseases in human.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Demonstrate gene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therapy, PCR,DNA fingerprinting techniques and their application.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38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algn="l"/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Find job Opportunities in Hospitals, Pharmaceutical Companies and other health services,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Forensic Science Research Associates, Genetic Counselor, Clinical Research Associate, Animal Breeder, Genetic Laboratory Technician.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250</TotalTime>
  <Words>1002</Words>
  <Application>Microsoft Office PowerPoint</Application>
  <PresentationFormat>On-screen Show (4:3)</PresentationFormat>
  <Paragraphs>187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19</cp:revision>
  <dcterms:created xsi:type="dcterms:W3CDTF">2024-08-06T06:00:59Z</dcterms:created>
  <dcterms:modified xsi:type="dcterms:W3CDTF">2024-08-29T06:20:14Z</dcterms:modified>
</cp:coreProperties>
</file>